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16632"/>
            <a:ext cx="7704856" cy="864096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-игра для детей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возраста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«Скопа – птица-рыболов»</a:t>
            </a:r>
            <a:endParaRPr lang="ru-RU" sz="2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inus_dlya_prezentacii_-_Dlya_prezentaci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616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850">
        <p:circle/>
      </p:transition>
    </mc:Choice>
    <mc:Fallback xmlns="">
      <p:transition spd="slow" advClick="0" advTm="78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2514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– клюва!</a:t>
            </a:r>
            <a:endParaRPr lang="ru-RU" sz="2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176464" cy="3598533"/>
          </a:xfrm>
          <a:effectLst>
            <a:glow rad="127000">
              <a:srgbClr val="00B0F0"/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12687" cy="3600276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2072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113">
        <p:circle/>
      </p:transition>
    </mc:Choice>
    <mc:Fallback xmlns="">
      <p:transition spd="slow" advClick="0" advTm="201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2514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– лап!</a:t>
            </a:r>
            <a:endParaRPr lang="ru-RU" sz="2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14695"/>
            <a:ext cx="4176713" cy="3498185"/>
          </a:xfrm>
          <a:effectLst>
            <a:glow rad="127000">
              <a:srgbClr val="00B0F0"/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3" y="602402"/>
            <a:ext cx="4171950" cy="3494196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746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203">
        <p:circle/>
      </p:transition>
    </mc:Choice>
    <mc:Fallback xmlns="">
      <p:transition spd="slow" advClick="0" advTm="202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 anchor="t"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Задание № 4.</a:t>
            </a:r>
            <a:br>
              <a:rPr lang="ru-RU" sz="28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«Поломанные» слова</a:t>
            </a:r>
            <a:br>
              <a:rPr lang="ru-RU" sz="28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(переставить буквы, чтобы получилось правильное название птицы с картинки)</a:t>
            </a:r>
            <a:endParaRPr lang="ru-RU" sz="28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4" y="2348880"/>
            <a:ext cx="7256052" cy="3777283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29485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673">
        <p:circle/>
      </p:transition>
    </mc:Choice>
    <mc:Fallback xmlns="">
      <p:transition spd="slow" advClick="0" advTm="567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36096" y="1412776"/>
            <a:ext cx="3008313" cy="23762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glow rad="3175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000" dirty="0" smtClean="0">
                <a:solidFill>
                  <a:srgbClr val="0070C0"/>
                </a:solidFill>
                <a:effectLst>
                  <a:glow rad="3175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effectLst>
                  <a:glow rad="3175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6000" dirty="0" smtClean="0">
                <a:solidFill>
                  <a:srgbClr val="00B050"/>
                </a:solidFill>
                <a:effectLst>
                  <a:glow rad="3175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не правильно, а правильно -</a:t>
            </a:r>
            <a:endParaRPr lang="ru-RU" sz="2700" dirty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104456" cy="568863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508104" y="4005064"/>
            <a:ext cx="3034680" cy="1617043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381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dirty="0" smtClean="0">
                <a:solidFill>
                  <a:srgbClr val="0070C0"/>
                </a:solidFill>
                <a:effectLst>
                  <a:glow rad="381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381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381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5400" b="1" dirty="0">
              <a:solidFill>
                <a:srgbClr val="00B050"/>
              </a:solidFill>
              <a:effectLst>
                <a:glow rad="3810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608">
        <p:circle/>
      </p:transition>
    </mc:Choice>
    <mc:Fallback xmlns="">
      <p:transition spd="slow" advClick="0" advTm="106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980728"/>
            <a:ext cx="3600400" cy="315595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6000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6000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6000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6000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5400" dirty="0" smtClean="0">
                <a:effectLst>
                  <a:glow rad="381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effectLst>
                  <a:glow rad="381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это не правильно, а правильно -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6" y="260648"/>
            <a:ext cx="4100227" cy="5853113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4077072"/>
            <a:ext cx="3682752" cy="2049091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54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Ь</a:t>
            </a:r>
            <a:endParaRPr lang="ru-RU" sz="5400" b="1" dirty="0">
              <a:solidFill>
                <a:srgbClr val="00B05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465">
        <p:circle/>
      </p:transition>
    </mc:Choice>
    <mc:Fallback xmlns="">
      <p:transition spd="slow" advClick="0" advTm="124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32040" y="1052736"/>
            <a:ext cx="3888432" cy="302433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6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6000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60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это не правильно, а</a:t>
            </a:r>
            <a:br>
              <a:rPr lang="ru-RU" sz="27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-</a:t>
            </a:r>
            <a:br>
              <a:rPr lang="ru-RU" sz="27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66270"/>
            <a:ext cx="4176713" cy="6198484"/>
          </a:xfrm>
          <a:effectLst>
            <a:glow rad="228600">
              <a:srgbClr val="00B0F0">
                <a:alpha val="40000"/>
              </a:srgbClr>
            </a:glo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64088" y="3861048"/>
            <a:ext cx="3312368" cy="2088232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endParaRPr lang="ru-RU" sz="5400" b="1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637">
        <p:circle/>
      </p:transition>
    </mc:Choice>
    <mc:Fallback xmlns="">
      <p:transition spd="slow" advClick="0" advTm="126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4104456" cy="3443982"/>
          </a:xfrm>
        </p:spPr>
        <p:txBody>
          <a:bodyPr anchor="t">
            <a:normAutofit/>
          </a:bodyPr>
          <a:lstStyle/>
          <a:p>
            <a:pPr algn="ctr"/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5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5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это не правильно, а</a:t>
            </a:r>
            <a:b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–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4391149" cy="5328592"/>
          </a:xfrm>
          <a:effectLst>
            <a:glow rad="127000">
              <a:srgbClr val="0070C0"/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3501008"/>
            <a:ext cx="3672408" cy="2625155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54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522">
        <p:circle/>
      </p:transition>
    </mc:Choice>
    <mc:Fallback xmlns="">
      <p:transition spd="slow" advClick="0" advTm="125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196752"/>
            <a:ext cx="3944417" cy="3456384"/>
          </a:xfrm>
        </p:spPr>
        <p:txBody>
          <a:bodyPr anchor="t"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54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это не правильно, а</a:t>
            </a:r>
            <a:b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- </a:t>
            </a:r>
            <a: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564886"/>
            <a:ext cx="4321175" cy="5761566"/>
          </a:xfrm>
          <a:effectLst>
            <a:glow rad="127000">
              <a:srgbClr val="FF0000"/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4005064"/>
            <a:ext cx="3944417" cy="2314799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54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5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54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54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53"/>
    </mc:Choice>
    <mc:Fallback xmlns="">
      <p:transition spd="slow" advClick="0" advTm="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3744416" cy="3011934"/>
          </a:xfrm>
        </p:spPr>
        <p:txBody>
          <a:bodyPr anchor="t"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5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5400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5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это не правильно, а</a:t>
            </a:r>
            <a:b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-</a:t>
            </a:r>
            <a:endParaRPr lang="ru-RU" sz="54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38" y="476672"/>
            <a:ext cx="4752850" cy="5904656"/>
          </a:xfrm>
          <a:effectLst>
            <a:glow rad="127000">
              <a:srgbClr val="00B0F0"/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509120"/>
            <a:ext cx="3744416" cy="1689051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60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6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60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60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766">
        <p:circle/>
      </p:transition>
    </mc:Choice>
    <mc:Fallback xmlns="">
      <p:transition spd="slow" advClick="0" advTm="97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 anchor="t"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Скопа – это крупный околоводный хищник. У птицы темное оперение вверху, белое внизу, поперечная полоса на груди. Голова светлая с черной маской.</a:t>
            </a:r>
            <a:br>
              <a:rPr lang="ru-RU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Скопа населяет почти всю территорию нашей страны, но их немного. Селится она на больших деревьях, вблизи водоемов. Гнездо скопы большое. Скопа в них откладывает яйца и высиживает 2-3 птенцов.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4038600" cy="3456384"/>
          </a:xfrm>
          <a:effectLst>
            <a:glow rad="127000">
              <a:srgbClr val="0070C0"/>
            </a:glo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0"/>
            <a:ext cx="4038600" cy="3456384"/>
          </a:xfrm>
          <a:effectLst>
            <a:glow rad="127000">
              <a:srgbClr val="0070C0"/>
            </a:glow>
          </a:effectLst>
        </p:spPr>
      </p:pic>
    </p:spTree>
    <p:extLst>
      <p:ext uri="{BB962C8B-B14F-4D97-AF65-F5344CB8AC3E}">
        <p14:creationId xmlns:p14="http://schemas.microsoft.com/office/powerpoint/2010/main" val="12928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672">
        <p:circle/>
      </p:transition>
    </mc:Choice>
    <mc:Fallback xmlns="">
      <p:transition spd="slow" advClick="0" advTm="1567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651304" cy="936104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Интеграция образовательных областей: познавательное, социально-коммуникативное, речевое развитие.</a:t>
            </a:r>
            <a:br>
              <a:rPr lang="ru-RU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Цель: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Способствовать развитию познавательного интереса детей к миру пернатых друзей, знакомить с птицей-рыболовом скопой.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Задачи: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   - </a:t>
            </a: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побуждать детей к установлению взаимосвязи живой и неживой природы через экологические цели;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   - </a:t>
            </a: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расширять представления детей о птицах, их повадках, внешнем виде, образе жизни;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   - </a:t>
            </a: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знакомить с птицей года – скопа (хищная птица-рыболов);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   - </a:t>
            </a: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развивать слуховое и зрительное внимание, мышление, речь;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   - </a:t>
            </a:r>
            <a:r>
              <a:rPr lang="ru-RU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Calibri"/>
                <a:cs typeface="Times New Roman"/>
              </a:rPr>
              <a:t>воспитывать доброе, бережное, заботливое отношение к нашим пернатым друзьям.</a:t>
            </a:r>
            <a:endParaRPr lang="ru-RU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ea typeface="Calibri"/>
              <a:cs typeface="Times New Roman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785">
        <p:circle/>
      </p:transition>
    </mc:Choice>
    <mc:Fallback xmlns="">
      <p:transition spd="slow" advClick="0" advTm="2078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4653136"/>
            <a:ext cx="8229600" cy="1728192"/>
          </a:xfrm>
        </p:spPr>
        <p:txBody>
          <a:bodyPr anchor="t"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её пищей является рыба, которую она ловко ловит с поверхности воды. Также может питаться грызунами, земноводными. Если водоемы не замерзают, то птица ведет оседлый образ жизни, из холодных мест скопа улетает на зимовку в теплые края.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548681"/>
            <a:ext cx="4176713" cy="3600400"/>
          </a:xfrm>
          <a:effectLst>
            <a:glow rad="127000">
              <a:srgbClr val="00B0F0"/>
            </a:glo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919984" cy="3600399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4485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873">
        <p:circle/>
      </p:transition>
    </mc:Choice>
    <mc:Fallback xmlns="">
      <p:transition spd="slow" advClick="0" advTm="1587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Задание № 1.</a:t>
            </a:r>
            <a:b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Где живет наша птица? </a:t>
            </a:r>
            <a:b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(карта-лабиринт «Помоги птице добраться до гнезда»)</a:t>
            </a:r>
            <a:endParaRPr lang="ru-RU" sz="2800" b="1" dirty="0">
              <a:solidFill>
                <a:srgbClr val="0070C0"/>
              </a:solidFill>
              <a:effectLst>
                <a:glow rad="2540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869414" cy="4853136"/>
          </a:xfrm>
          <a:ln w="127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6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793">
        <p:circle/>
      </p:transition>
    </mc:Choice>
    <mc:Fallback xmlns="">
      <p:transition spd="slow" advClick="0" advTm="879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Правильная дорожка!</a:t>
            </a:r>
            <a:endParaRPr lang="ru-RU" sz="2800" b="1" dirty="0">
              <a:solidFill>
                <a:srgbClr val="0070C0"/>
              </a:solidFill>
              <a:effectLst>
                <a:glow rad="254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00800" cy="490835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46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81">
        <p:circle/>
      </p:transition>
    </mc:Choice>
    <mc:Fallback xmlns="">
      <p:transition spd="slow" advClick="0" advTm="808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 anchor="t"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Задание № 2.</a:t>
            </a:r>
            <a:b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glow rad="254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Что птице нужно для постройки гнезда?</a:t>
            </a:r>
            <a:endParaRPr lang="ru-RU" sz="2800" b="1" dirty="0">
              <a:solidFill>
                <a:srgbClr val="0070C0"/>
              </a:solidFill>
              <a:effectLst>
                <a:glow rad="254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6" y="1804916"/>
            <a:ext cx="2664297" cy="1694766"/>
          </a:xfrm>
          <a:effectLst>
            <a:glow rad="127000">
              <a:srgbClr val="00B0F0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66" y="1598572"/>
            <a:ext cx="1728192" cy="1901110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73" y="1700808"/>
            <a:ext cx="2736304" cy="1798874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75" y="4365104"/>
            <a:ext cx="2304256" cy="1620179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4365540"/>
            <a:ext cx="2592287" cy="1620179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187624" y="3637654"/>
            <a:ext cx="1052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Трава</a:t>
            </a:r>
            <a:endParaRPr lang="ru-RU" sz="28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4123" y="3626404"/>
            <a:ext cx="1167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Грибы</a:t>
            </a:r>
            <a:endParaRPr lang="ru-RU" sz="28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3967" y="3620845"/>
            <a:ext cx="307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Веточки и палочки</a:t>
            </a:r>
            <a:endParaRPr lang="ru-RU" sz="28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8718" y="6155432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Ягоды</a:t>
            </a:r>
            <a:endParaRPr lang="ru-RU" sz="28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3967" y="6155432"/>
            <a:ext cx="1170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Цветы</a:t>
            </a:r>
            <a:endParaRPr lang="ru-RU" sz="28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8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491">
        <p:circle/>
      </p:transition>
    </mc:Choice>
    <mc:Fallback xmlns="">
      <p:transition spd="slow" advClick="0" advTm="84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– веточки и палочки!</a:t>
            </a:r>
            <a:endParaRPr lang="ru-RU" sz="2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" y="1340768"/>
            <a:ext cx="4359285" cy="5112568"/>
          </a:xfrm>
          <a:effectLst>
            <a:glow rad="127000">
              <a:srgbClr val="00B0F0"/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56992"/>
            <a:ext cx="3956248" cy="3076525"/>
          </a:xfrm>
          <a:effectLst>
            <a:glow rad="127000">
              <a:srgbClr val="00B0F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8"/>
            <a:ext cx="2647181" cy="1839845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2733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596">
        <p:circle/>
      </p:transition>
    </mc:Choice>
    <mc:Fallback xmlns="">
      <p:transition spd="slow" advClick="0" advTm="459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Задание № 3.</a:t>
            </a:r>
            <a:b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Чего не хватает? </a:t>
            </a:r>
            <a:b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(найти недостающую часть птицы)</a:t>
            </a:r>
            <a:endParaRPr lang="ru-RU" sz="2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04864"/>
            <a:ext cx="4968552" cy="4161387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1579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207">
        <p:circle/>
      </p:transition>
    </mc:Choice>
    <mc:Fallback xmlns="">
      <p:transition spd="slow" advClick="0" advTm="820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085184"/>
            <a:ext cx="4186808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– </a:t>
            </a:r>
            <a:r>
              <a:rPr lang="ru-RU" sz="2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рыла!</a:t>
            </a:r>
            <a:endParaRPr lang="ru-RU" sz="2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176464" cy="3600400"/>
          </a:xfrm>
          <a:effectLst>
            <a:glow rad="127000">
              <a:srgbClr val="00B0F0"/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182616" cy="3600400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18271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9651">
        <p:circle/>
      </p:transition>
    </mc:Choice>
    <mc:Fallback xmlns="">
      <p:transition spd="slow" advClick="0" advTm="196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869160"/>
            <a:ext cx="4896544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Правильно – хвоста!</a:t>
            </a:r>
            <a:endParaRPr lang="ru-RU" sz="2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176464" cy="3600921"/>
          </a:xfrm>
          <a:effectLst>
            <a:glow rad="127000">
              <a:srgbClr val="00B0F0"/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04456" cy="3600399"/>
          </a:xfr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4427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229">
        <p:circle/>
      </p:transition>
    </mc:Choice>
    <mc:Fallback xmlns="">
      <p:transition spd="slow" advClick="0" advTm="202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4|1.5|1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169</Words>
  <Application>Microsoft Office PowerPoint</Application>
  <PresentationFormat>Экран (4:3)</PresentationFormat>
  <Paragraphs>41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Интеграция образовательных областей: познавательное, социально-коммуникативное, речевое развитие. </vt:lpstr>
      <vt:lpstr>Задание № 1. Где живет наша птица?  (карта-лабиринт «Помоги птице добраться до гнезда»)</vt:lpstr>
      <vt:lpstr>Правильная дорожка!</vt:lpstr>
      <vt:lpstr>Задание № 2. Что птице нужно для постройки гнезда?</vt:lpstr>
      <vt:lpstr>Правильно – веточки и палочки!</vt:lpstr>
      <vt:lpstr>Задание № 3. Чего не хватает?  (найти недостающую часть птицы)</vt:lpstr>
      <vt:lpstr>Правильно – крыла!</vt:lpstr>
      <vt:lpstr>Правильно – хвоста!</vt:lpstr>
      <vt:lpstr>Правильно – клюва!</vt:lpstr>
      <vt:lpstr>Правильно – лап!</vt:lpstr>
      <vt:lpstr>Задание № 4. «Поломанные» слова (переставить буквы, чтобы получилось правильное название птицы с картинки)</vt:lpstr>
      <vt:lpstr>ВОСА  это не правильно, а правильно -</vt:lpstr>
      <vt:lpstr>РИНГЬСЕ  это не правильно, а правильно -  </vt:lpstr>
      <vt:lpstr>ТЕЛДЯ  это не правильно, а правильно - </vt:lpstr>
      <vt:lpstr>НАРОВО  это не правильно, а правильно –  </vt:lpstr>
      <vt:lpstr>РОСОКА  это не правильно, а правильно -  </vt:lpstr>
      <vt:lpstr>ЦАНИСИ  это не правильно, а правильно -</vt:lpstr>
      <vt:lpstr>Скопа – это крупный околоводный хищник. У птицы темное оперение вверху, белое внизу, поперечная полоса на груди. Голова светлая с черной маской. Скопа населяет почти всю территорию нашей страны, но их немного. Селится она на больших деревьях, вблизи водоемов. Гнездо скопы большое. Скопа в них откладывает яйца и высиживает 2-3 птенцов. </vt:lpstr>
      <vt:lpstr>Основной её пищей является рыба, которую она ловко ловит с поверхности воды. Также может питаться грызунами, земноводными. Если водоемы не замерзают, то птица ведет оседлый образ жизни, из холодных мест скопа улетает на зимовку в теплые края.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Скопа – птица 2018 года в Российской Федерации</dc:title>
  <dc:creator>User</dc:creator>
  <cp:lastModifiedBy>Милая</cp:lastModifiedBy>
  <cp:revision>46</cp:revision>
  <dcterms:created xsi:type="dcterms:W3CDTF">2018-01-17T23:18:24Z</dcterms:created>
  <dcterms:modified xsi:type="dcterms:W3CDTF">2024-01-10T13:14:42Z</dcterms:modified>
</cp:coreProperties>
</file>